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2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6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5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2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6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4E350-E3C3-4F7E-9673-C5AB48B5C065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0825B-8918-4AF5-B6A0-CED4A81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7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655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0070C0"/>
                </a:solidFill>
                <a:effectLst>
                  <a:outerShdw blurRad="38100" dist="635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635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  <a:t>BIM360 TRACKING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635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822450"/>
            <a:ext cx="88392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General Information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Name(s) of Layton Team Member on safety observation walk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Identify the safety condition that needs remediation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Identify the Subcontractor Company associated with the issue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Describe the issue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98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365125"/>
            <a:ext cx="8534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0070C0"/>
                </a:solidFill>
                <a:effectLst>
                  <a:outerShdw blurRad="38100" dist="635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635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  <a:t>BIM360 TRACKING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635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617799"/>
            <a:ext cx="8686800" cy="4630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LaPSZ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Huddle Procedure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Was the work stopped?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Were all the craft personnel in the 30 ft. zone pulled together to have a huddle discussion?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Were the individuals in the huddle trained in the Personal Safety Zone concept?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Thank the craft for their safety efforts.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Was the missed hazard pointed out to those in the huddle?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Has sufficient training been given regarding the Personal Safety Zone concept?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55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365125"/>
            <a:ext cx="815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0070C0"/>
                </a:solidFill>
                <a:effectLst>
                  <a:outerShdw blurRad="38100" dist="635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635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  <a:t>BIM360 TRACKING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635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1617800"/>
            <a:ext cx="838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effectLst>
                  <a:outerShdw blurRad="38100" dist="38100" dir="2700000" algn="tl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Impact" panose="020B080603090205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LaPSZ</a:t>
            </a:r>
            <a:r>
              <a:rPr kumimoji="0" lang="en-US" sz="5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Huddle Conclusion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Were the participants of the huddle asked for future support in protecting each other?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Thank the craft again when the issue is corrected or in process.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ysClr val="windowText" lastClr="000000">
                      <a:lumMod val="95000"/>
                      <a:lumOff val="5000"/>
                      <a:alpha val="43000"/>
                    </a:sysClr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Were the participants of the huddle returned to work within 3 to 5 minutes?</a:t>
            </a:r>
            <a:endParaRPr kumimoji="0" lang="en-US" sz="5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ysClr val="windowText" lastClr="000000">
                    <a:lumMod val="95000"/>
                    <a:lumOff val="5000"/>
                    <a:alpha val="43000"/>
                  </a:sysClr>
                </a:outerShd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78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URS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Sewing, Scott02</dc:creator>
  <cp:lastModifiedBy>Sewing, Scott02</cp:lastModifiedBy>
  <cp:revision>1</cp:revision>
  <dcterms:created xsi:type="dcterms:W3CDTF">2016-06-22T12:21:18Z</dcterms:created>
  <dcterms:modified xsi:type="dcterms:W3CDTF">2016-06-22T12:23:04Z</dcterms:modified>
</cp:coreProperties>
</file>