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-11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1752"/>
          </a:xfrm>
        </p:spPr>
        <p:txBody>
          <a:bodyPr/>
          <a:lstStyle/>
          <a:p>
            <a:r>
              <a:rPr lang="en-US" dirty="0" smtClean="0"/>
              <a:t>What is your best practice?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7778"/>
            <a:ext cx="9601196" cy="3408090"/>
          </a:xfrm>
        </p:spPr>
        <p:txBody>
          <a:bodyPr>
            <a:normAutofit/>
          </a:bodyPr>
          <a:lstStyle/>
          <a:p>
            <a:r>
              <a:rPr lang="en-US" dirty="0"/>
              <a:t>  </a:t>
            </a:r>
            <a:r>
              <a:rPr lang="en-US" dirty="0" smtClean="0"/>
              <a:t>Integrated work planning</a:t>
            </a:r>
          </a:p>
          <a:p>
            <a:pPr lvl="1"/>
            <a:r>
              <a:rPr lang="en-US" dirty="0" smtClean="0"/>
              <a:t>Integrated process for planning safety, quality, and productivity into work</a:t>
            </a:r>
          </a:p>
          <a:p>
            <a:pPr lvl="1"/>
            <a:r>
              <a:rPr lang="en-US" dirty="0" smtClean="0"/>
              <a:t>Useful document for crews to review in the field – one stop shop</a:t>
            </a:r>
          </a:p>
          <a:p>
            <a:pPr lvl="1"/>
            <a:r>
              <a:rPr lang="en-US" dirty="0" smtClean="0"/>
              <a:t>Solicit craft and crew input for creation and updates for most effective tool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228600"/>
            <a:ext cx="98583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apply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definable features of work</a:t>
            </a:r>
          </a:p>
          <a:p>
            <a:pPr lvl="1"/>
            <a:r>
              <a:rPr lang="en-US" dirty="0" smtClean="0"/>
              <a:t>Phase plan</a:t>
            </a:r>
          </a:p>
          <a:p>
            <a:pPr lvl="1"/>
            <a:r>
              <a:rPr lang="en-US" dirty="0" smtClean="0"/>
              <a:t>Activity plan</a:t>
            </a:r>
          </a:p>
          <a:p>
            <a:pPr lvl="1"/>
            <a:r>
              <a:rPr lang="en-US" dirty="0" smtClean="0"/>
              <a:t>Task plan</a:t>
            </a:r>
          </a:p>
        </p:txBody>
      </p:sp>
    </p:spTree>
    <p:extLst>
      <p:ext uri="{BB962C8B-B14F-4D97-AF65-F5344CB8AC3E}">
        <p14:creationId xmlns:p14="http://schemas.microsoft.com/office/powerpoint/2010/main" val="20107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cost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investment for planning up front</a:t>
            </a:r>
          </a:p>
          <a:p>
            <a:r>
              <a:rPr lang="en-US" dirty="0" smtClean="0"/>
              <a:t>Cost savings based on better:	</a:t>
            </a:r>
          </a:p>
          <a:p>
            <a:pPr lvl="1"/>
            <a:r>
              <a:rPr lang="en-US" dirty="0" smtClean="0"/>
              <a:t>Safety – Committed to Zero Injuries</a:t>
            </a:r>
          </a:p>
          <a:p>
            <a:pPr lvl="1"/>
            <a:r>
              <a:rPr lang="en-US" dirty="0" smtClean="0"/>
              <a:t>Quality – Committed to Zero Rework</a:t>
            </a:r>
          </a:p>
          <a:p>
            <a:pPr lvl="1"/>
            <a:r>
              <a:rPr lang="en-US" dirty="0" smtClean="0"/>
              <a:t>Productivity – Committed to delivering an exceptional customer experience</a:t>
            </a:r>
          </a:p>
        </p:txBody>
      </p:sp>
    </p:spTree>
    <p:extLst>
      <p:ext uri="{BB962C8B-B14F-4D97-AF65-F5344CB8AC3E}">
        <p14:creationId xmlns:p14="http://schemas.microsoft.com/office/powerpoint/2010/main" val="8161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it take to make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Collaborative effort between “business services groups” </a:t>
            </a:r>
          </a:p>
          <a:p>
            <a:r>
              <a:rPr lang="en-US" dirty="0" smtClean="0"/>
              <a:t>Documented examples / case studies</a:t>
            </a:r>
          </a:p>
          <a:p>
            <a:r>
              <a:rPr lang="en-US" dirty="0" smtClean="0"/>
              <a:t>Leadership </a:t>
            </a:r>
            <a:r>
              <a:rPr lang="en-US" dirty="0" err="1" smtClean="0"/>
              <a:t>committment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it affect?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 of our workforce</a:t>
            </a:r>
          </a:p>
          <a:p>
            <a:r>
              <a:rPr lang="en-US" dirty="0" smtClean="0"/>
              <a:t>Innovation from our crews</a:t>
            </a:r>
          </a:p>
          <a:p>
            <a:r>
              <a:rPr lang="en-US" dirty="0" smtClean="0"/>
              <a:t>Quality of our work product</a:t>
            </a:r>
          </a:p>
          <a:p>
            <a:r>
              <a:rPr lang="en-US" dirty="0" smtClean="0"/>
              <a:t>Schedule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85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FLOCS</vt:lpstr>
      <vt:lpstr>What is your best practice?</vt:lpstr>
      <vt:lpstr>PowerPoint Presentation</vt:lpstr>
      <vt:lpstr>What does it apply to?</vt:lpstr>
      <vt:lpstr>What is the cost impact?</vt:lpstr>
      <vt:lpstr>What did it take to make it happen?</vt:lpstr>
      <vt:lpstr>What did it affect?</vt:lpstr>
    </vt:vector>
  </TitlesOfParts>
  <Company>Mortenson Construction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FLOCS</dc:title>
  <dc:creator>Mortenson Construction</dc:creator>
  <cp:lastModifiedBy>Sewing, Scott02</cp:lastModifiedBy>
  <cp:revision>3</cp:revision>
  <dcterms:created xsi:type="dcterms:W3CDTF">2015-12-09T15:32:51Z</dcterms:created>
  <dcterms:modified xsi:type="dcterms:W3CDTF">2016-06-22T11:37:43Z</dcterms:modified>
</cp:coreProperties>
</file>